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256" r:id="rId5"/>
    <p:sldId id="271" r:id="rId6"/>
    <p:sldId id="279" r:id="rId7"/>
    <p:sldId id="281" r:id="rId8"/>
    <p:sldId id="280" r:id="rId9"/>
    <p:sldId id="257" r:id="rId10"/>
    <p:sldId id="287" r:id="rId11"/>
    <p:sldId id="288" r:id="rId12"/>
    <p:sldId id="289" r:id="rId13"/>
    <p:sldId id="290" r:id="rId14"/>
    <p:sldId id="283" r:id="rId15"/>
    <p:sldId id="275" r:id="rId16"/>
    <p:sldId id="276" r:id="rId17"/>
    <p:sldId id="284" r:id="rId18"/>
    <p:sldId id="282" r:id="rId19"/>
    <p:sldId id="28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Design, Morph, Annotate, Work Together, Tell Me" id="{B9B51309-D148-4332-87C2-07BE32FBCA3B}">
          <p14:sldIdLst>
            <p14:sldId id="271"/>
            <p14:sldId id="279"/>
            <p14:sldId id="281"/>
            <p14:sldId id="280"/>
            <p14:sldId id="257"/>
            <p14:sldId id="287"/>
            <p14:sldId id="288"/>
            <p14:sldId id="289"/>
            <p14:sldId id="290"/>
            <p14:sldId id="283"/>
            <p14:sldId id="275"/>
            <p14:sldId id="276"/>
            <p14:sldId id="284"/>
            <p14:sldId id="282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D24726"/>
    <a:srgbClr val="404040"/>
    <a:srgbClr val="FF9B45"/>
    <a:srgbClr val="DD462F"/>
    <a:srgbClr val="F8CFB6"/>
    <a:srgbClr val="F8CAB6"/>
    <a:srgbClr val="923922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8D90CF-49A7-4E48-8157-EA942C7940D9}" v="2" dt="2026-01-28T07:16:13.8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241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thyusha Yekamba" userId="8c3e41e9a04ade9e" providerId="LiveId" clId="{ACC03524-B6C2-447C-88DC-2AD07FA2E78D}"/>
    <pc:docChg chg="undo custSel addSld delSld modSld delSection modSection">
      <pc:chgData name="Prathyusha Yekamba" userId="8c3e41e9a04ade9e" providerId="LiveId" clId="{ACC03524-B6C2-447C-88DC-2AD07FA2E78D}" dt="2026-01-28T07:17:29.947" v="11" actId="17851"/>
      <pc:docMkLst>
        <pc:docMk/>
      </pc:docMkLst>
      <pc:sldChg chg="addSp modSp mod">
        <pc:chgData name="Prathyusha Yekamba" userId="8c3e41e9a04ade9e" providerId="LiveId" clId="{ACC03524-B6C2-447C-88DC-2AD07FA2E78D}" dt="2026-01-28T07:16:23.459" v="10" actId="27636"/>
        <pc:sldMkLst>
          <pc:docMk/>
          <pc:sldMk cId="2118914296" sldId="284"/>
        </pc:sldMkLst>
        <pc:spChg chg="mod">
          <ac:chgData name="Prathyusha Yekamba" userId="8c3e41e9a04ade9e" providerId="LiveId" clId="{ACC03524-B6C2-447C-88DC-2AD07FA2E78D}" dt="2026-01-28T07:16:23.459" v="10" actId="27636"/>
          <ac:spMkLst>
            <pc:docMk/>
            <pc:sldMk cId="2118914296" sldId="284"/>
            <ac:spMk id="3" creationId="{86F145CA-DBAE-A8AC-547D-B5ADA5DDD228}"/>
          </ac:spMkLst>
        </pc:spChg>
        <pc:picChg chg="add mod">
          <ac:chgData name="Prathyusha Yekamba" userId="8c3e41e9a04ade9e" providerId="LiveId" clId="{ACC03524-B6C2-447C-88DC-2AD07FA2E78D}" dt="2026-01-28T07:15:01.100" v="5" actId="1076"/>
          <ac:picMkLst>
            <pc:docMk/>
            <pc:sldMk cId="2118914296" sldId="284"/>
            <ac:picMk id="5" creationId="{445D9AB6-1FD4-E61B-7543-09319E834BF9}"/>
          </ac:picMkLst>
        </pc:picChg>
      </pc:sldChg>
      <pc:sldChg chg="new del">
        <pc:chgData name="Prathyusha Yekamba" userId="8c3e41e9a04ade9e" providerId="LiveId" clId="{ACC03524-B6C2-447C-88DC-2AD07FA2E78D}" dt="2026-01-28T07:14:37.466" v="1" actId="680"/>
        <pc:sldMkLst>
          <pc:docMk/>
          <pc:sldMk cId="1400567140" sldId="28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2/4/2026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2/4/2026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2/4/2026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2/4/2026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393290"/>
            <a:ext cx="10950677" cy="5938684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SMART MEDICAL PRODUCTS MANAGEMENT SYSTEM</a:t>
            </a:r>
            <a:endParaRPr lang="en-US" sz="40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576053"/>
            <a:ext cx="9582736" cy="1494846"/>
          </a:xfrm>
        </p:spPr>
        <p:txBody>
          <a:bodyPr>
            <a:no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</a:t>
            </a:r>
            <a:b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C7323-54FB-09E4-70E3-035BDF48D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1518" y="425478"/>
            <a:ext cx="6877119" cy="640080"/>
          </a:xfrm>
        </p:spPr>
        <p:txBody>
          <a:bodyPr>
            <a:noAutofit/>
          </a:bodyPr>
          <a:lstStyle/>
          <a:p>
            <a:r>
              <a:rPr lang="en-IN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Module 4 : Reports &amp; Analytics</a:t>
            </a:r>
            <a:endParaRPr lang="en-IN" sz="4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58F2BAF-8C8D-A8C3-35E3-C86467EE693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15053" y="2079915"/>
            <a:ext cx="4416425" cy="2944283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F7E247-8729-46D8-5EFD-B2A6B6779793}"/>
              </a:ext>
            </a:extLst>
          </p:cNvPr>
          <p:cNvSpPr/>
          <p:nvPr/>
        </p:nvSpPr>
        <p:spPr>
          <a:xfrm>
            <a:off x="5486400" y="1401741"/>
            <a:ext cx="5994400" cy="4639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Limited monitoring and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Poor demand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Reactive decision-making</a:t>
            </a:r>
          </a:p>
          <a:p>
            <a:endParaRPr lang="en-IN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Dashboards and reports on inventory, usage, expiry, and transfers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Data-driven insights for decision-making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Supports forecasting, compliance, and operational optimization</a:t>
            </a:r>
          </a:p>
        </p:txBody>
      </p:sp>
    </p:spTree>
    <p:extLst>
      <p:ext uri="{BB962C8B-B14F-4D97-AF65-F5344CB8AC3E}">
        <p14:creationId xmlns:p14="http://schemas.microsoft.com/office/powerpoint/2010/main" val="3930163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E72B77E-3090-0D5D-4B56-DA1290DF6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519" y="418559"/>
            <a:ext cx="6877119" cy="640080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Flow Diagram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2877B071-0DFB-2646-46E4-75A7109F042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51239" b="2167"/>
          <a:stretch>
            <a:fillRect/>
          </a:stretch>
        </p:blipFill>
        <p:spPr>
          <a:xfrm>
            <a:off x="521207" y="1315065"/>
            <a:ext cx="11288359" cy="2113935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FF443A-F394-6DF7-B349-2903571C6A2C}"/>
              </a:ext>
            </a:extLst>
          </p:cNvPr>
          <p:cNvSpPr txBox="1"/>
          <p:nvPr/>
        </p:nvSpPr>
        <p:spPr>
          <a:xfrm>
            <a:off x="3283974" y="3429000"/>
            <a:ext cx="6115664" cy="3276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logs into the system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Enters or scans product details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 validates the information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Stock data is updated in database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 checks stock level and expiry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Alerts are generated if needed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Updated details shown on dashboard</a:t>
            </a:r>
          </a:p>
        </p:txBody>
      </p:sp>
    </p:spTree>
    <p:extLst>
      <p:ext uri="{BB962C8B-B14F-4D97-AF65-F5344CB8AC3E}">
        <p14:creationId xmlns:p14="http://schemas.microsoft.com/office/powerpoint/2010/main" val="4123511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92C2F9F-0BA2-C16A-C524-BEA35930E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9527361" cy="640080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Practical Example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62231B-9534-C822-7554-55F97F5E8577}"/>
              </a:ext>
            </a:extLst>
          </p:cNvPr>
          <p:cNvSpPr txBox="1"/>
          <p:nvPr/>
        </p:nvSpPr>
        <p:spPr>
          <a:xfrm>
            <a:off x="7069393" y="2194816"/>
            <a:ext cx="6115664" cy="2468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in hospitals and pharmacies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in blood banks and clinics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in healthcare software systems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in IT-based inventory applications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E8FB09-F4B7-8AFD-3C04-AA77B1D5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12653" r="1249"/>
          <a:stretch>
            <a:fillRect/>
          </a:stretch>
        </p:blipFill>
        <p:spPr>
          <a:xfrm>
            <a:off x="235974" y="1602658"/>
            <a:ext cx="6754761" cy="39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AED12C-BAE4-1032-A231-9A228E929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907928" cy="640080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Advantages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BF0345-AD07-0949-C42B-8F6989CDB54F}"/>
              </a:ext>
            </a:extLst>
          </p:cNvPr>
          <p:cNvSpPr txBox="1"/>
          <p:nvPr/>
        </p:nvSpPr>
        <p:spPr>
          <a:xfrm>
            <a:off x="2045110" y="1571917"/>
            <a:ext cx="6096000" cy="308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Saves time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Reduces manual errors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Improves stock accuracy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Prevents expired product usage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Better inventory control</a:t>
            </a: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A524-29FC-A5E8-36B2-12624F61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111516" cy="640080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145CA-DBAE-A8AC-547D-B5ADA5DDD2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2045110"/>
            <a:ext cx="4907575" cy="336813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Depends on internet and power supply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Initial implementation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Staff training required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System maintenance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security concerns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D9AB6-1FD4-E61B-7543-09319E834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510" y="1764085"/>
            <a:ext cx="6012426" cy="400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14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06343" y="1093740"/>
            <a:ext cx="9547024" cy="640080"/>
          </a:xfrm>
        </p:spPr>
        <p:txBody>
          <a:bodyPr>
            <a:noAutofit/>
          </a:bodyPr>
          <a:lstStyle/>
          <a:p>
            <a:pPr algn="ctr"/>
            <a:r>
              <a:rPr lang="en-IN" sz="6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Conclusion</a:t>
            </a:r>
            <a:endParaRPr lang="en-US" sz="60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FEB317-B1C1-C08B-B934-ADC3F7FD5E86}"/>
              </a:ext>
            </a:extLst>
          </p:cNvPr>
          <p:cNvSpPr txBox="1"/>
          <p:nvPr/>
        </p:nvSpPr>
        <p:spPr>
          <a:xfrm>
            <a:off x="3480619" y="2680339"/>
            <a:ext cx="6096000" cy="308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Ensures accurate stock management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Reduces errors in inventory tracking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Maintains optimal inventory levels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Improves healthcare efficiency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Supports timely patient care</a:t>
            </a:r>
          </a:p>
        </p:txBody>
      </p:sp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97A72-8C37-4D23-A528-2FC2C9BD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1670793" cy="4055118"/>
          </a:xfrm>
        </p:spPr>
        <p:txBody>
          <a:bodyPr>
            <a:no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  <a:br>
              <a:rPr lang="en-IN" sz="4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IN" sz="4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4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083304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  <a:endParaRPr lang="en-US" sz="40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541609" y="2340076"/>
            <a:ext cx="6036171" cy="3056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 system to manage inventory digitally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Needed to handle large and complex stock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Solves stock shortage and overstock issues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Prevents use of expired products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E001979D-7D48-9335-5A09-1346F8F993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09419" y="1187245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268E5-D4AA-0C36-CC8E-646598874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71" y="1621894"/>
            <a:ext cx="4321705" cy="43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Objectives</a:t>
            </a:r>
            <a:endParaRPr lang="en-US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8" name="Group 17" descr="Small circle with number 1 inside  indicating step 1"/>
          <p:cNvGrpSpPr/>
          <p:nvPr/>
        </p:nvGrpSpPr>
        <p:grpSpPr bwMode="blackWhite">
          <a:xfrm>
            <a:off x="531552" y="1917997"/>
            <a:ext cx="558179" cy="416400"/>
            <a:chOff x="6953426" y="711274"/>
            <a:chExt cx="558179" cy="416400"/>
          </a:xfrm>
        </p:grpSpPr>
        <p:sp>
          <p:nvSpPr>
            <p:cNvPr id="19" name="Oval 18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 descr="Numb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</p:grpSp>
      <p:sp>
        <p:nvSpPr>
          <p:cNvPr id="21" name="Content Placeholder 17"/>
          <p:cNvSpPr txBox="1">
            <a:spLocks/>
          </p:cNvSpPr>
          <p:nvPr/>
        </p:nvSpPr>
        <p:spPr>
          <a:xfrm>
            <a:off x="1161374" y="1710812"/>
            <a:ext cx="5436070" cy="509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20000"/>
              </a:lnSpc>
              <a:spcAft>
                <a:spcPts val="600"/>
              </a:spcAft>
              <a:buNone/>
              <a:defRPr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explain the concept of smart medical inventory management</a:t>
            </a: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3" name="Group 32" descr="Small circle with number 2 inside  indicating step 2"/>
          <p:cNvGrpSpPr/>
          <p:nvPr/>
        </p:nvGrpSpPr>
        <p:grpSpPr bwMode="blackWhite">
          <a:xfrm>
            <a:off x="531552" y="2804257"/>
            <a:ext cx="558179" cy="416400"/>
            <a:chOff x="6953426" y="711274"/>
            <a:chExt cx="558179" cy="416400"/>
          </a:xfrm>
        </p:grpSpPr>
        <p:sp>
          <p:nvSpPr>
            <p:cNvPr id="34" name="Oval 3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 descr="Number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</p:grpSp>
      <p:sp>
        <p:nvSpPr>
          <p:cNvPr id="36" name="Content Placeholder 17"/>
          <p:cNvSpPr txBox="1">
            <a:spLocks/>
          </p:cNvSpPr>
          <p:nvPr/>
        </p:nvSpPr>
        <p:spPr>
          <a:xfrm>
            <a:off x="1168916" y="2703878"/>
            <a:ext cx="5420985" cy="1106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00000"/>
              </a:lnSpc>
              <a:spcAft>
                <a:spcPts val="2000"/>
              </a:spcAft>
              <a:buNone/>
              <a:defRPr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study how digital technology improves safety, accuracy, and availability of medical products in healthcare organizations</a:t>
            </a: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2" name="Group 21" descr="Small circle with number 3 inside  indicating step 3"/>
          <p:cNvGrpSpPr/>
          <p:nvPr/>
        </p:nvGrpSpPr>
        <p:grpSpPr bwMode="blackWhite">
          <a:xfrm>
            <a:off x="531552" y="4208299"/>
            <a:ext cx="558179" cy="416400"/>
            <a:chOff x="6953426" y="711274"/>
            <a:chExt cx="558179" cy="416400"/>
          </a:xfrm>
        </p:grpSpPr>
        <p:sp>
          <p:nvSpPr>
            <p:cNvPr id="24" name="Oval 2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TextBox 29" descr="Number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</p:grpSp>
      <p:sp>
        <p:nvSpPr>
          <p:cNvPr id="32" name="Content Placeholder 17"/>
          <p:cNvSpPr txBox="1">
            <a:spLocks/>
          </p:cNvSpPr>
          <p:nvPr/>
        </p:nvSpPr>
        <p:spPr>
          <a:xfrm>
            <a:off x="1084675" y="4179369"/>
            <a:ext cx="5436069" cy="5964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learn real-time applications in healthcare systems</a:t>
            </a: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7" name="Group 36" descr="Small circle with number 4 inside  indicating step 4"/>
          <p:cNvGrpSpPr/>
          <p:nvPr/>
        </p:nvGrpSpPr>
        <p:grpSpPr bwMode="blackWhite">
          <a:xfrm>
            <a:off x="531552" y="5137379"/>
            <a:ext cx="558179" cy="416400"/>
            <a:chOff x="6953426" y="711274"/>
            <a:chExt cx="558179" cy="416400"/>
          </a:xfrm>
        </p:grpSpPr>
        <p:sp>
          <p:nvSpPr>
            <p:cNvPr id="38" name="Oval 37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TextBox 38" descr="Number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</p:grpSp>
      <p:sp>
        <p:nvSpPr>
          <p:cNvPr id="40" name="Content Placeholder 17"/>
          <p:cNvSpPr txBox="1">
            <a:spLocks/>
          </p:cNvSpPr>
          <p:nvPr/>
        </p:nvSpPr>
        <p:spPr>
          <a:xfrm>
            <a:off x="1084675" y="4964768"/>
            <a:ext cx="5217801" cy="563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20000"/>
              </a:lnSpc>
              <a:spcAft>
                <a:spcPts val="2000"/>
              </a:spcAft>
              <a:buNone/>
              <a:defRPr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understand digital tracking of medicines and medical products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C59CC-3B6B-59C3-3896-653AA53F9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620" y="1847130"/>
            <a:ext cx="4798813" cy="37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Existing System </a:t>
            </a:r>
            <a:endParaRPr lang="en-US" sz="40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6248399" y="1431010"/>
            <a:ext cx="5341373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Inventory maintained manually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Difficult to track stock quantity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Expiry dates not monitored properly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chances of human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Time-consuming record updates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real-time information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4F92DAE2-5A1B-B659-B082-6C70CB651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DE2BA2-B36B-C5D2-EBBC-5152A321D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27" y="1465383"/>
            <a:ext cx="5265174" cy="42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716B74-E36B-1E96-767D-2BC19131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040" y="448056"/>
            <a:ext cx="6877119" cy="640080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Smart Medical System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F0C4D2-99BB-DD27-362B-51AFD922B615}"/>
              </a:ext>
            </a:extLst>
          </p:cNvPr>
          <p:cNvSpPr txBox="1"/>
          <p:nvPr/>
        </p:nvSpPr>
        <p:spPr>
          <a:xfrm>
            <a:off x="3789888" y="3255267"/>
            <a:ext cx="5142271" cy="308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Automatic expiry date tracking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 inventory management system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stock updating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Centralized database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Easy product search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692CDD6-53E7-398C-FB0B-6895458DCA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05" t="55057" r="2589" b="1540"/>
          <a:stretch>
            <a:fillRect/>
          </a:stretch>
        </p:blipFill>
        <p:spPr>
          <a:xfrm>
            <a:off x="3224980" y="1219201"/>
            <a:ext cx="5742039" cy="187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6489" y="448056"/>
            <a:ext cx="6430297" cy="640080"/>
          </a:xfrm>
        </p:spPr>
        <p:txBody>
          <a:bodyPr>
            <a:noAutofit/>
          </a:bodyPr>
          <a:lstStyle/>
          <a:p>
            <a:pPr lvl="0" algn="ctr"/>
            <a:r>
              <a:rPr lang="en-IN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Alert &amp; Tracking Features</a:t>
            </a:r>
            <a:endParaRPr lang="en-US" sz="40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Picture 8" descr="Marker showing who is working on a slid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52" y="2434307"/>
            <a:ext cx="3841692" cy="2512928"/>
          </a:xfrm>
          <a:prstGeom prst="rect">
            <a:avLst/>
          </a:prstGeom>
        </p:spPr>
      </p:pic>
      <p:grpSp>
        <p:nvGrpSpPr>
          <p:cNvPr id="36" name="Group 35" descr="Small circle with number 2 inside indicating step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 descr="Number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Content Placeholder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 other people are in the presentation, a marker shows who is on which slide…</a:t>
            </a:r>
          </a:p>
        </p:txBody>
      </p:sp>
      <p:grpSp>
        <p:nvGrpSpPr>
          <p:cNvPr id="39" name="Group 38" descr="Small circle with number 3 inside  indicating step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 descr="Number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E0BA284-C875-1834-AB1C-0B6984153E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" t="174" r="3428" b="-174"/>
          <a:stretch>
            <a:fillRect/>
          </a:stretch>
        </p:blipFill>
        <p:spPr>
          <a:xfrm>
            <a:off x="3136489" y="1355013"/>
            <a:ext cx="5919023" cy="49572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C9BC7E-E535-9ED6-B534-EE8002043AE0}"/>
              </a:ext>
            </a:extLst>
          </p:cNvPr>
          <p:cNvSpPr txBox="1"/>
          <p:nvPr/>
        </p:nvSpPr>
        <p:spPr>
          <a:xfrm>
            <a:off x="285136" y="2271252"/>
            <a:ext cx="2851354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Monitors stock levels continuously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Sends low stock alerts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Sends expiry date alerts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2B6B4B-53D3-B837-685F-EE42D8723635}"/>
              </a:ext>
            </a:extLst>
          </p:cNvPr>
          <p:cNvSpPr txBox="1"/>
          <p:nvPr/>
        </p:nvSpPr>
        <p:spPr>
          <a:xfrm>
            <a:off x="9153832" y="2551837"/>
            <a:ext cx="2753032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Tracks products batch-wise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Shows notifications on dashboard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72FD-26CB-4300-4939-0FC973896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007" y="459345"/>
            <a:ext cx="6877119" cy="640080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Module 1 : Authentication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0941B5-6969-3B51-6DD4-2E7FE94DDB5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95389" y="2040586"/>
            <a:ext cx="4416425" cy="294428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B0F527-8FE0-B630-DF44-08FAA52F94B0}"/>
              </a:ext>
            </a:extLst>
          </p:cNvPr>
          <p:cNvSpPr/>
          <p:nvPr/>
        </p:nvSpPr>
        <p:spPr>
          <a:xfrm>
            <a:off x="5692876" y="1445440"/>
            <a:ext cx="5840362" cy="4444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Problem:</a:t>
            </a:r>
            <a:endParaRPr lang="en-US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Multiple users accessing sensitive healthcare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Risk of unauthorized access and data misuse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Lack of accountability and compliance issues</a:t>
            </a:r>
          </a:p>
          <a:p>
            <a:endParaRPr lang="en-US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Solution:</a:t>
            </a:r>
            <a:endParaRPr lang="en-US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Secure login with unique credentials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Role-based access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Password encryption and session management</a:t>
            </a:r>
          </a:p>
        </p:txBody>
      </p:sp>
    </p:spTree>
    <p:extLst>
      <p:ext uri="{BB962C8B-B14F-4D97-AF65-F5344CB8AC3E}">
        <p14:creationId xmlns:p14="http://schemas.microsoft.com/office/powerpoint/2010/main" val="328838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07E27-6540-E09C-7788-7B61CABAD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9251" y="391612"/>
            <a:ext cx="6877119" cy="64008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Module 2 : Product Management</a:t>
            </a:r>
            <a:endParaRPr lang="en-IN" sz="40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F0019F-D28B-A13A-328D-9CC9591158E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93711" y="2188071"/>
            <a:ext cx="4416425" cy="294428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1B0C2A-5ABD-CBE5-CC14-422C39EBF797}"/>
              </a:ext>
            </a:extLst>
          </p:cNvPr>
          <p:cNvSpPr/>
          <p:nvPr/>
        </p:nvSpPr>
        <p:spPr>
          <a:xfrm>
            <a:off x="5657190" y="1465370"/>
            <a:ext cx="5429956" cy="4583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Manual tracking leads to inaccurate stock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Risk of expired products and shortages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real-time visibility across locations</a:t>
            </a:r>
          </a:p>
          <a:p>
            <a:endParaRPr lang="en-US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Batch-wise, expiry-aware, location-based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stock updates with FEFO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Automatic blocking of expired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Synchronized inventory data across units</a:t>
            </a:r>
          </a:p>
        </p:txBody>
      </p:sp>
    </p:spTree>
    <p:extLst>
      <p:ext uri="{BB962C8B-B14F-4D97-AF65-F5344CB8AC3E}">
        <p14:creationId xmlns:p14="http://schemas.microsoft.com/office/powerpoint/2010/main" val="259059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5E73-6DC4-9566-EE93-A3C0AB894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451" y="391612"/>
            <a:ext cx="6877119" cy="640080"/>
          </a:xfrm>
        </p:spPr>
        <p:txBody>
          <a:bodyPr>
            <a:noAutofit/>
          </a:bodyPr>
          <a:lstStyle/>
          <a:p>
            <a:r>
              <a:rPr lang="en-IN" sz="4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Module 3 : Inventory/Alerts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7D9B82-9C4A-89C3-B3B5-B4E44597971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56356" y="2188070"/>
            <a:ext cx="4416425" cy="294428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2A9740-757D-4B12-5E83-0D14CB0ADBF4}"/>
              </a:ext>
            </a:extLst>
          </p:cNvPr>
          <p:cNvSpPr/>
          <p:nvPr/>
        </p:nvSpPr>
        <p:spPr>
          <a:xfrm>
            <a:off x="5531556" y="1435608"/>
            <a:ext cx="5904088" cy="4739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stock, near-expiry, and delayed transfers go unnoticed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Manual monitoring is error-prone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Causes shortages and wastage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Continuous inventory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Automatic alerts for low stock, near-expiry, damaged goods, delayed transfers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Timely notifications for proactive action</a:t>
            </a:r>
          </a:p>
        </p:txBody>
      </p:sp>
    </p:spTree>
    <p:extLst>
      <p:ext uri="{BB962C8B-B14F-4D97-AF65-F5344CB8AC3E}">
        <p14:creationId xmlns:p14="http://schemas.microsoft.com/office/powerpoint/2010/main" val="380296516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_Win32 v2" id="{08D89365-2E4C-432D-9349-8DF9B80AEEA1}" vid="{010FF314-90DF-4A21-BD0D-ADCBA34234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3EE24-83AF-4B4D-B45B-11D1ECD436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FC9C26-AD58-4393-99DE-F67958CF6A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3EE4EA-81C0-48D0-BEBD-A2EFD6B38B4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{BAAD20C3-9077-4A9A-8564-430726753BF6}tf10001108_win32</Template>
  <TotalTime>141</TotalTime>
  <Words>475</Words>
  <Application>Microsoft Office PowerPoint</Application>
  <PresentationFormat>Widescreen</PresentationFormat>
  <Paragraphs>113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Segoe UI Light</vt:lpstr>
      <vt:lpstr>Segoe UI Semibold</vt:lpstr>
      <vt:lpstr>Wingdings</vt:lpstr>
      <vt:lpstr>Custom</vt:lpstr>
      <vt:lpstr>SMART MEDICAL PRODUCTS MANAGEMENT SYSTEM</vt:lpstr>
      <vt:lpstr>Introduction</vt:lpstr>
      <vt:lpstr>Objectives</vt:lpstr>
      <vt:lpstr>Existing System </vt:lpstr>
      <vt:lpstr>Smart Medical System</vt:lpstr>
      <vt:lpstr>Alert &amp; Tracking Features</vt:lpstr>
      <vt:lpstr>Module 1 : Authentication</vt:lpstr>
      <vt:lpstr>Module 2 : Product Management</vt:lpstr>
      <vt:lpstr>Module 3 : Inventory/Alerts</vt:lpstr>
      <vt:lpstr>Module 4 : Reports &amp; Analytics</vt:lpstr>
      <vt:lpstr>Flow Diagram</vt:lpstr>
      <vt:lpstr>Practical Example</vt:lpstr>
      <vt:lpstr>Advantages</vt:lpstr>
      <vt:lpstr>Limitations</vt:lpstr>
      <vt:lpstr>Conclusion</vt:lpstr>
      <vt:lpstr>Thank You 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Prathyusha Yekamba</dc:creator>
  <cp:keywords/>
  <cp:lastModifiedBy>Srishty Shekhar</cp:lastModifiedBy>
  <cp:revision>5</cp:revision>
  <dcterms:created xsi:type="dcterms:W3CDTF">2026-01-28T06:01:40Z</dcterms:created>
  <dcterms:modified xsi:type="dcterms:W3CDTF">2026-02-04T13:28:25Z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